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9" r:id="rId2"/>
    <p:sldId id="260" r:id="rId3"/>
  </p:sldIdLst>
  <p:sldSz cx="12192000" cy="9144000"/>
  <p:notesSz cx="9942513" cy="67611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9D1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636" autoAdjust="0"/>
    <p:restoredTop sz="94660"/>
  </p:normalViewPr>
  <p:slideViewPr>
    <p:cSldViewPr snapToGrid="0">
      <p:cViewPr varScale="1">
        <p:scale>
          <a:sx n="63" d="100"/>
          <a:sy n="63" d="100"/>
        </p:scale>
        <p:origin x="1445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496484"/>
            <a:ext cx="10363200" cy="3183467"/>
          </a:xfrm>
        </p:spPr>
        <p:txBody>
          <a:bodyPr anchor="b"/>
          <a:lstStyle>
            <a:lvl1pPr algn="ctr"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802717"/>
            <a:ext cx="9144000" cy="2207683"/>
          </a:xfrm>
        </p:spPr>
        <p:txBody>
          <a:bodyPr/>
          <a:lstStyle>
            <a:lvl1pPr marL="0" indent="0" algn="ctr">
              <a:buNone/>
              <a:defRPr sz="3200"/>
            </a:lvl1pPr>
            <a:lvl2pPr marL="609585" indent="0" algn="ctr">
              <a:buNone/>
              <a:defRPr sz="2667"/>
            </a:lvl2pPr>
            <a:lvl3pPr marL="1219170" indent="0" algn="ctr">
              <a:buNone/>
              <a:defRPr sz="2400"/>
            </a:lvl3pPr>
            <a:lvl4pPr marL="1828754" indent="0" algn="ctr">
              <a:buNone/>
              <a:defRPr sz="2133"/>
            </a:lvl4pPr>
            <a:lvl5pPr marL="2438339" indent="0" algn="ctr">
              <a:buNone/>
              <a:defRPr sz="2133"/>
            </a:lvl5pPr>
            <a:lvl6pPr marL="3047924" indent="0" algn="ctr">
              <a:buNone/>
              <a:defRPr sz="2133"/>
            </a:lvl6pPr>
            <a:lvl7pPr marL="3657509" indent="0" algn="ctr">
              <a:buNone/>
              <a:defRPr sz="2133"/>
            </a:lvl7pPr>
            <a:lvl8pPr marL="4267093" indent="0" algn="ctr">
              <a:buNone/>
              <a:defRPr sz="2133"/>
            </a:lvl8pPr>
            <a:lvl9pPr marL="4876678" indent="0" algn="ctr">
              <a:buNone/>
              <a:defRPr sz="2133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E3CA2-259C-44D6-9D72-85AA3238AAB3}" type="datetimeFigureOut">
              <a:rPr lang="ru-RU" smtClean="0"/>
              <a:t>27.01.2020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6908B-5407-4330-8C39-EC16F34FCF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05906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E3CA2-259C-44D6-9D72-85AA3238AAB3}" type="datetimeFigureOut">
              <a:rPr lang="ru-RU" smtClean="0"/>
              <a:t>27.01.2020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6908B-5407-4330-8C39-EC16F34FCF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7574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486834"/>
            <a:ext cx="2628900" cy="774911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486834"/>
            <a:ext cx="7734300" cy="77491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E3CA2-259C-44D6-9D72-85AA3238AAB3}" type="datetimeFigureOut">
              <a:rPr lang="ru-RU" smtClean="0"/>
              <a:t>27.01.2020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6908B-5407-4330-8C39-EC16F34FCF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7380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E3CA2-259C-44D6-9D72-85AA3238AAB3}" type="datetimeFigureOut">
              <a:rPr lang="ru-RU" smtClean="0"/>
              <a:t>27.01.2020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6908B-5407-4330-8C39-EC16F34FCF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47334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2279653"/>
            <a:ext cx="10515600" cy="3803649"/>
          </a:xfrm>
        </p:spPr>
        <p:txBody>
          <a:bodyPr anchor="b"/>
          <a:lstStyle>
            <a:lvl1pPr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6119286"/>
            <a:ext cx="10515600" cy="2000249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609585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E3CA2-259C-44D6-9D72-85AA3238AAB3}" type="datetimeFigureOut">
              <a:rPr lang="ru-RU" smtClean="0"/>
              <a:t>27.01.2020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6908B-5407-4330-8C39-EC16F34FCF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2079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434167"/>
            <a:ext cx="5181600" cy="580178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434167"/>
            <a:ext cx="5181600" cy="580178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E3CA2-259C-44D6-9D72-85AA3238AAB3}" type="datetimeFigureOut">
              <a:rPr lang="ru-RU" smtClean="0"/>
              <a:t>27.01.2020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6908B-5407-4330-8C39-EC16F34FCF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75503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86836"/>
            <a:ext cx="10515600" cy="176741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2241551"/>
            <a:ext cx="5157787" cy="1098549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3340100"/>
            <a:ext cx="5157787" cy="491278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2241551"/>
            <a:ext cx="5183188" cy="1098549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3340100"/>
            <a:ext cx="5183188" cy="491278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E3CA2-259C-44D6-9D72-85AA3238AAB3}" type="datetimeFigureOut">
              <a:rPr lang="ru-RU" smtClean="0"/>
              <a:t>27.01.2020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6908B-5407-4330-8C39-EC16F34FCF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6422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E3CA2-259C-44D6-9D72-85AA3238AAB3}" type="datetimeFigureOut">
              <a:rPr lang="ru-RU" smtClean="0"/>
              <a:t>27.01.2020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6908B-5407-4330-8C39-EC16F34FCF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48476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E3CA2-259C-44D6-9D72-85AA3238AAB3}" type="datetimeFigureOut">
              <a:rPr lang="ru-RU" smtClean="0"/>
              <a:t>27.01.2020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6908B-5407-4330-8C39-EC16F34FCF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89176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609600"/>
            <a:ext cx="3932237" cy="2133600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1316569"/>
            <a:ext cx="6172200" cy="6498167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743200"/>
            <a:ext cx="3932237" cy="5082117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E3CA2-259C-44D6-9D72-85AA3238AAB3}" type="datetimeFigureOut">
              <a:rPr lang="ru-RU" smtClean="0"/>
              <a:t>27.01.2020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6908B-5407-4330-8C39-EC16F34FCF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70480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609600"/>
            <a:ext cx="3932237" cy="2133600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1316569"/>
            <a:ext cx="6172200" cy="6498167"/>
          </a:xfrm>
        </p:spPr>
        <p:txBody>
          <a:bodyPr anchor="t"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743200"/>
            <a:ext cx="3932237" cy="5082117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E3CA2-259C-44D6-9D72-85AA3238AAB3}" type="datetimeFigureOut">
              <a:rPr lang="ru-RU" smtClean="0"/>
              <a:t>27.01.2020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6908B-5407-4330-8C39-EC16F34FCF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6967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486836"/>
            <a:ext cx="10515600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2434167"/>
            <a:ext cx="10515600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8475136"/>
            <a:ext cx="2743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9E3CA2-259C-44D6-9D72-85AA3238AAB3}" type="datetimeFigureOut">
              <a:rPr lang="ru-RU" smtClean="0"/>
              <a:t>27.01.2020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8475136"/>
            <a:ext cx="41148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8475136"/>
            <a:ext cx="2743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36908B-5407-4330-8C39-EC16F34FCF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17458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219170" rtl="0" eaLnBrk="1" latinLnBrk="0" hangingPunct="1">
        <a:lnSpc>
          <a:spcPct val="90000"/>
        </a:lnSpc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92" indent="-304792" algn="l" defTabSz="1219170" rtl="0" eaLnBrk="1" latinLnBrk="0" hangingPunct="1">
        <a:lnSpc>
          <a:spcPct val="90000"/>
        </a:lnSpc>
        <a:spcBef>
          <a:spcPts val="1333"/>
        </a:spcBef>
        <a:buFont typeface="Arial" panose="020B0604020202020204" pitchFamily="34" charset="0"/>
        <a:buChar char="•"/>
        <a:defRPr sz="3733" kern="1200">
          <a:solidFill>
            <a:schemeClr val="tx1"/>
          </a:solidFill>
          <a:latin typeface="+mn-lt"/>
          <a:ea typeface="+mn-ea"/>
          <a:cs typeface="+mn-cs"/>
        </a:defRPr>
      </a:lvl1pPr>
      <a:lvl2pPr marL="91437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-2867870" y="-1140627"/>
            <a:ext cx="16256000" cy="12435463"/>
            <a:chOff x="-2221694" y="-1683171"/>
            <a:chExt cx="16256000" cy="12435463"/>
          </a:xfrm>
        </p:grpSpPr>
        <p:grpSp>
          <p:nvGrpSpPr>
            <p:cNvPr id="42" name="Группа 41"/>
            <p:cNvGrpSpPr/>
            <p:nvPr/>
          </p:nvGrpSpPr>
          <p:grpSpPr>
            <a:xfrm>
              <a:off x="-2221694" y="-1683171"/>
              <a:ext cx="16256000" cy="12435463"/>
              <a:chOff x="-1249703" y="1139191"/>
              <a:chExt cx="9144000" cy="6994948"/>
            </a:xfrm>
          </p:grpSpPr>
          <p:grpSp>
            <p:nvGrpSpPr>
              <p:cNvPr id="5" name="Группа 4"/>
              <p:cNvGrpSpPr/>
              <p:nvPr/>
            </p:nvGrpSpPr>
            <p:grpSpPr>
              <a:xfrm>
                <a:off x="-1249703" y="1139191"/>
                <a:ext cx="9144000" cy="6857999"/>
                <a:chOff x="-1127783" y="1163575"/>
                <a:chExt cx="9144000" cy="6857999"/>
              </a:xfrm>
            </p:grpSpPr>
            <p:grpSp>
              <p:nvGrpSpPr>
                <p:cNvPr id="6" name="Группа 5"/>
                <p:cNvGrpSpPr/>
                <p:nvPr/>
              </p:nvGrpSpPr>
              <p:grpSpPr>
                <a:xfrm>
                  <a:off x="-1127783" y="1163575"/>
                  <a:ext cx="9144000" cy="6857999"/>
                  <a:chOff x="-1136142" y="1163575"/>
                  <a:chExt cx="9144000" cy="6857999"/>
                </a:xfrm>
              </p:grpSpPr>
              <p:pic>
                <p:nvPicPr>
                  <p:cNvPr id="32" name="Рисунок 31"/>
                  <p:cNvPicPr>
                    <a:picLocks noChangeAspect="1"/>
                  </p:cNvPicPr>
                  <p:nvPr/>
                </p:nvPicPr>
                <p:blipFill>
                  <a:blip r:embed="rId2"/>
                  <a:stretch>
                    <a:fillRect/>
                  </a:stretch>
                </p:blipFill>
                <p:spPr>
                  <a:xfrm>
                    <a:off x="-1136142" y="1163575"/>
                    <a:ext cx="9144000" cy="6857999"/>
                  </a:xfrm>
                  <a:prstGeom prst="rect">
                    <a:avLst/>
                  </a:prstGeom>
                  <a:solidFill>
                    <a:srgbClr val="FF0000"/>
                  </a:solidFill>
                  <a:ln>
                    <a:solidFill>
                      <a:srgbClr val="FF0000"/>
                    </a:solidFill>
                  </a:ln>
                </p:spPr>
              </p:pic>
              <p:sp>
                <p:nvSpPr>
                  <p:cNvPr id="33" name="Прямоугольник 32"/>
                  <p:cNvSpPr/>
                  <p:nvPr/>
                </p:nvSpPr>
                <p:spPr>
                  <a:xfrm>
                    <a:off x="48768" y="1780032"/>
                    <a:ext cx="170688" cy="195072"/>
                  </a:xfrm>
                  <a:prstGeom prst="rect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 sz="3200"/>
                  </a:p>
                </p:txBody>
              </p:sp>
              <p:pic>
                <p:nvPicPr>
                  <p:cNvPr id="34" name="Рисунок 33"/>
                  <p:cNvPicPr>
                    <a:picLocks noChangeAspect="1"/>
                  </p:cNvPicPr>
                  <p:nvPr/>
                </p:nvPicPr>
                <p:blipFill>
                  <a:blip r:embed="rId3"/>
                  <a:stretch>
                    <a:fillRect/>
                  </a:stretch>
                </p:blipFill>
                <p:spPr>
                  <a:xfrm>
                    <a:off x="48768" y="3651495"/>
                    <a:ext cx="182896" cy="207282"/>
                  </a:xfrm>
                  <a:prstGeom prst="rect">
                    <a:avLst/>
                  </a:prstGeom>
                </p:spPr>
              </p:pic>
              <p:pic>
                <p:nvPicPr>
                  <p:cNvPr id="35" name="Рисунок 34"/>
                  <p:cNvPicPr>
                    <a:picLocks noChangeAspect="1"/>
                  </p:cNvPicPr>
                  <p:nvPr/>
                </p:nvPicPr>
                <p:blipFill>
                  <a:blip r:embed="rId3"/>
                  <a:stretch>
                    <a:fillRect/>
                  </a:stretch>
                </p:blipFill>
                <p:spPr>
                  <a:xfrm>
                    <a:off x="48768" y="5529063"/>
                    <a:ext cx="182896" cy="207282"/>
                  </a:xfrm>
                  <a:prstGeom prst="rect">
                    <a:avLst/>
                  </a:prstGeom>
                </p:spPr>
              </p:pic>
              <p:pic>
                <p:nvPicPr>
                  <p:cNvPr id="36" name="Рисунок 35"/>
                  <p:cNvPicPr>
                    <a:picLocks noChangeAspect="1"/>
                  </p:cNvPicPr>
                  <p:nvPr/>
                </p:nvPicPr>
                <p:blipFill>
                  <a:blip r:embed="rId3"/>
                  <a:stretch>
                    <a:fillRect/>
                  </a:stretch>
                </p:blipFill>
                <p:spPr>
                  <a:xfrm>
                    <a:off x="54856" y="7394439"/>
                    <a:ext cx="182896" cy="207282"/>
                  </a:xfrm>
                  <a:prstGeom prst="rect">
                    <a:avLst/>
                  </a:prstGeom>
                </p:spPr>
              </p:pic>
              <p:pic>
                <p:nvPicPr>
                  <p:cNvPr id="37" name="Рисунок 36"/>
                  <p:cNvPicPr>
                    <a:picLocks noChangeAspect="1"/>
                  </p:cNvPicPr>
                  <p:nvPr/>
                </p:nvPicPr>
                <p:blipFill>
                  <a:blip r:embed="rId3"/>
                  <a:stretch>
                    <a:fillRect/>
                  </a:stretch>
                </p:blipFill>
                <p:spPr>
                  <a:xfrm>
                    <a:off x="5506200" y="7382247"/>
                    <a:ext cx="182896" cy="207282"/>
                  </a:xfrm>
                  <a:prstGeom prst="rect">
                    <a:avLst/>
                  </a:prstGeom>
                </p:spPr>
              </p:pic>
              <p:pic>
                <p:nvPicPr>
                  <p:cNvPr id="38" name="Рисунок 37"/>
                  <p:cNvPicPr>
                    <a:picLocks noChangeAspect="1"/>
                  </p:cNvPicPr>
                  <p:nvPr/>
                </p:nvPicPr>
                <p:blipFill>
                  <a:blip r:embed="rId3"/>
                  <a:stretch>
                    <a:fillRect/>
                  </a:stretch>
                </p:blipFill>
                <p:spPr>
                  <a:xfrm>
                    <a:off x="1837936" y="7382247"/>
                    <a:ext cx="182896" cy="207282"/>
                  </a:xfrm>
                  <a:prstGeom prst="rect">
                    <a:avLst/>
                  </a:prstGeom>
                </p:spPr>
              </p:pic>
              <p:pic>
                <p:nvPicPr>
                  <p:cNvPr id="39" name="Рисунок 38"/>
                  <p:cNvPicPr>
                    <a:picLocks noChangeAspect="1"/>
                  </p:cNvPicPr>
                  <p:nvPr/>
                </p:nvPicPr>
                <p:blipFill>
                  <a:blip r:embed="rId4"/>
                  <a:stretch>
                    <a:fillRect/>
                  </a:stretch>
                </p:blipFill>
                <p:spPr>
                  <a:xfrm>
                    <a:off x="7174975" y="1773440"/>
                    <a:ext cx="195089" cy="5828281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8" name="Прямоугольник 7"/>
                <p:cNvSpPr/>
                <p:nvPr/>
              </p:nvSpPr>
              <p:spPr>
                <a:xfrm>
                  <a:off x="6476072" y="3798889"/>
                  <a:ext cx="686702" cy="1922198"/>
                </a:xfrm>
                <a:prstGeom prst="rect">
                  <a:avLst/>
                </a:prstGeom>
                <a:solidFill>
                  <a:srgbClr val="FFFF00"/>
                </a:solidFill>
                <a:ln w="57150">
                  <a:solidFill>
                    <a:srgbClr val="FFFF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vert="horz" rtlCol="0" anchor="ctr"/>
                <a:lstStyle/>
                <a:p>
                  <a:pPr algn="ctr"/>
                  <a:r>
                    <a:rPr lang="ru-RU" sz="2800" b="1" dirty="0" smtClean="0"/>
                    <a:t>№ 7</a:t>
                  </a:r>
                </a:p>
                <a:p>
                  <a:pPr algn="ctr"/>
                  <a:r>
                    <a:rPr lang="ru-RU" b="1" dirty="0" smtClean="0">
                      <a:solidFill>
                        <a:schemeClr val="bg1">
                          <a:lumMod val="65000"/>
                        </a:schemeClr>
                      </a:solidFill>
                    </a:rPr>
                    <a:t>12 </a:t>
                  </a:r>
                  <a:r>
                    <a:rPr lang="ru-RU" b="1" dirty="0" err="1" smtClean="0">
                      <a:solidFill>
                        <a:schemeClr val="bg1">
                          <a:lumMod val="65000"/>
                        </a:schemeClr>
                      </a:solidFill>
                    </a:rPr>
                    <a:t>кв.м</a:t>
                  </a:r>
                  <a:r>
                    <a:rPr lang="ru-RU" b="1" dirty="0" smtClean="0">
                      <a:solidFill>
                        <a:schemeClr val="bg1">
                          <a:lumMod val="65000"/>
                        </a:schemeClr>
                      </a:solidFill>
                    </a:rPr>
                    <a:t>.</a:t>
                  </a:r>
                </a:p>
              </p:txBody>
            </p:sp>
            <p:sp>
              <p:nvSpPr>
                <p:cNvPr id="12" name="Прямоугольник 11"/>
                <p:cNvSpPr/>
                <p:nvPr/>
              </p:nvSpPr>
              <p:spPr>
                <a:xfrm>
                  <a:off x="2492217" y="2418162"/>
                  <a:ext cx="1091542" cy="872143"/>
                </a:xfrm>
                <a:prstGeom prst="rect">
                  <a:avLst/>
                </a:prstGeom>
                <a:solidFill>
                  <a:srgbClr val="FFFF00"/>
                </a:solidFill>
                <a:ln w="57150">
                  <a:solidFill>
                    <a:srgbClr val="FFFF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ru-RU" sz="2800" b="1" dirty="0" smtClean="0">
                      <a:solidFill>
                        <a:schemeClr val="bg1"/>
                      </a:solidFill>
                    </a:rPr>
                    <a:t>№ 10</a:t>
                  </a:r>
                </a:p>
                <a:p>
                  <a:pPr algn="ctr"/>
                  <a:r>
                    <a:rPr lang="ru-RU" b="1" dirty="0" smtClean="0">
                      <a:solidFill>
                        <a:schemeClr val="bg1">
                          <a:lumMod val="75000"/>
                        </a:schemeClr>
                      </a:solidFill>
                    </a:rPr>
                    <a:t>10 </a:t>
                  </a:r>
                  <a:r>
                    <a:rPr lang="ru-RU" b="1" dirty="0" err="1" smtClean="0">
                      <a:solidFill>
                        <a:schemeClr val="bg1">
                          <a:lumMod val="75000"/>
                        </a:schemeClr>
                      </a:solidFill>
                    </a:rPr>
                    <a:t>кв.м</a:t>
                  </a:r>
                  <a:r>
                    <a:rPr lang="ru-RU" b="1" dirty="0" smtClean="0">
                      <a:solidFill>
                        <a:schemeClr val="bg1">
                          <a:lumMod val="75000"/>
                        </a:schemeClr>
                      </a:solidFill>
                    </a:rPr>
                    <a:t>.</a:t>
                  </a:r>
                  <a:endParaRPr lang="ru-RU" b="1" dirty="0">
                    <a:solidFill>
                      <a:schemeClr val="bg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13" name="Прямоугольник 12"/>
                <p:cNvSpPr/>
                <p:nvPr/>
              </p:nvSpPr>
              <p:spPr>
                <a:xfrm>
                  <a:off x="4535936" y="2412368"/>
                  <a:ext cx="1053427" cy="872143"/>
                </a:xfrm>
                <a:prstGeom prst="rect">
                  <a:avLst/>
                </a:prstGeom>
                <a:solidFill>
                  <a:srgbClr val="FFFF00"/>
                </a:solidFill>
                <a:ln w="57150">
                  <a:solidFill>
                    <a:srgbClr val="FFFF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ru-RU" sz="2800" b="1" dirty="0" smtClean="0"/>
                    <a:t>№ 15 </a:t>
                  </a:r>
                </a:p>
                <a:p>
                  <a:pPr algn="ctr"/>
                  <a:r>
                    <a:rPr lang="ru-RU" b="1" dirty="0" smtClean="0">
                      <a:solidFill>
                        <a:schemeClr val="bg1">
                          <a:lumMod val="75000"/>
                        </a:schemeClr>
                      </a:solidFill>
                    </a:rPr>
                    <a:t>10 </a:t>
                  </a:r>
                  <a:r>
                    <a:rPr lang="ru-RU" b="1" dirty="0" err="1" smtClean="0">
                      <a:solidFill>
                        <a:schemeClr val="bg1">
                          <a:lumMod val="75000"/>
                        </a:schemeClr>
                      </a:solidFill>
                    </a:rPr>
                    <a:t>кв.м</a:t>
                  </a:r>
                  <a:r>
                    <a:rPr lang="ru-RU" b="1" dirty="0" smtClean="0">
                      <a:solidFill>
                        <a:schemeClr val="bg1">
                          <a:lumMod val="75000"/>
                        </a:schemeClr>
                      </a:solidFill>
                    </a:rPr>
                    <a:t>.</a:t>
                  </a:r>
                  <a:endParaRPr lang="ru-RU" b="1" dirty="0">
                    <a:solidFill>
                      <a:schemeClr val="bg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14" name="Прямоугольник 13"/>
                <p:cNvSpPr/>
                <p:nvPr/>
              </p:nvSpPr>
              <p:spPr>
                <a:xfrm>
                  <a:off x="1712976" y="2418867"/>
                  <a:ext cx="718743" cy="877278"/>
                </a:xfrm>
                <a:prstGeom prst="rect">
                  <a:avLst/>
                </a:prstGeom>
                <a:solidFill>
                  <a:schemeClr val="accent6">
                    <a:lumMod val="75000"/>
                  </a:schemeClr>
                </a:solidFill>
                <a:ln w="57150">
                  <a:solidFill>
                    <a:schemeClr val="accent6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800" b="1" dirty="0"/>
                    <a:t>GFS </a:t>
                  </a:r>
                  <a:r>
                    <a:rPr lang="en-US" sz="2800" b="1" dirty="0" smtClean="0"/>
                    <a:t>Digital</a:t>
                  </a:r>
                  <a:endParaRPr lang="ru-RU" sz="2800" b="1" dirty="0" smtClean="0"/>
                </a:p>
                <a:p>
                  <a:pPr algn="ctr"/>
                  <a:r>
                    <a:rPr lang="ru-RU" sz="2800" b="1" dirty="0" smtClean="0"/>
                    <a:t>№ </a:t>
                  </a:r>
                  <a:r>
                    <a:rPr lang="ru-RU" sz="2800" b="1" dirty="0" smtClean="0"/>
                    <a:t>9</a:t>
                  </a:r>
                </a:p>
                <a:p>
                  <a:pPr algn="ctr"/>
                  <a:r>
                    <a:rPr lang="ru-RU" b="1" dirty="0" smtClean="0">
                      <a:solidFill>
                        <a:schemeClr val="bg1">
                          <a:lumMod val="75000"/>
                        </a:schemeClr>
                      </a:solidFill>
                    </a:rPr>
                    <a:t>8 </a:t>
                  </a:r>
                  <a:r>
                    <a:rPr lang="ru-RU" b="1" dirty="0" err="1" smtClean="0">
                      <a:solidFill>
                        <a:schemeClr val="bg1">
                          <a:lumMod val="75000"/>
                        </a:schemeClr>
                      </a:solidFill>
                    </a:rPr>
                    <a:t>кв.м</a:t>
                  </a:r>
                  <a:r>
                    <a:rPr lang="ru-RU" b="1" dirty="0" smtClean="0">
                      <a:solidFill>
                        <a:schemeClr val="bg1">
                          <a:lumMod val="75000"/>
                        </a:schemeClr>
                      </a:solidFill>
                    </a:rPr>
                    <a:t>.</a:t>
                  </a:r>
                  <a:endParaRPr lang="ru-RU" b="1" dirty="0">
                    <a:solidFill>
                      <a:schemeClr val="bg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19" name="Прямоугольник 18"/>
                <p:cNvSpPr/>
                <p:nvPr/>
              </p:nvSpPr>
              <p:spPr>
                <a:xfrm>
                  <a:off x="1814935" y="5215516"/>
                  <a:ext cx="627210" cy="877278"/>
                </a:xfrm>
                <a:prstGeom prst="rect">
                  <a:avLst/>
                </a:prstGeom>
                <a:solidFill>
                  <a:srgbClr val="FFFF00"/>
                </a:solidFill>
                <a:ln w="57150">
                  <a:solidFill>
                    <a:srgbClr val="FFFF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ru-RU" sz="2800" b="1" dirty="0" smtClean="0"/>
                    <a:t> № 13</a:t>
                  </a:r>
                </a:p>
                <a:p>
                  <a:pPr algn="ctr"/>
                  <a:r>
                    <a:rPr lang="ru-RU" b="1" dirty="0" smtClean="0">
                      <a:solidFill>
                        <a:schemeClr val="bg1">
                          <a:lumMod val="75000"/>
                        </a:schemeClr>
                      </a:solidFill>
                    </a:rPr>
                    <a:t>6 </a:t>
                  </a:r>
                  <a:r>
                    <a:rPr lang="ru-RU" b="1" dirty="0" err="1" smtClean="0">
                      <a:solidFill>
                        <a:schemeClr val="bg1">
                          <a:lumMod val="75000"/>
                        </a:schemeClr>
                      </a:solidFill>
                    </a:rPr>
                    <a:t>кв.м</a:t>
                  </a:r>
                  <a:r>
                    <a:rPr lang="ru-RU" b="1" dirty="0" smtClean="0">
                      <a:solidFill>
                        <a:schemeClr val="bg1">
                          <a:lumMod val="75000"/>
                        </a:schemeClr>
                      </a:solidFill>
                    </a:rPr>
                    <a:t>.</a:t>
                  </a:r>
                  <a:endParaRPr lang="ru-RU" b="1" dirty="0">
                    <a:solidFill>
                      <a:schemeClr val="bg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0" name="Прямоугольник 19"/>
                <p:cNvSpPr/>
                <p:nvPr/>
              </p:nvSpPr>
              <p:spPr>
                <a:xfrm>
                  <a:off x="2499547" y="5218584"/>
                  <a:ext cx="1087442" cy="874711"/>
                </a:xfrm>
                <a:prstGeom prst="rect">
                  <a:avLst/>
                </a:prstGeom>
                <a:solidFill>
                  <a:schemeClr val="accent6">
                    <a:lumMod val="75000"/>
                  </a:schemeClr>
                </a:solidFill>
                <a:ln w="57150">
                  <a:solidFill>
                    <a:schemeClr val="accent6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ru-RU" sz="2800" b="1" dirty="0" smtClean="0"/>
                    <a:t>ВИНК</a:t>
                  </a:r>
                </a:p>
                <a:p>
                  <a:pPr algn="ctr"/>
                  <a:r>
                    <a:rPr lang="ru-RU" sz="2800" b="1" dirty="0" smtClean="0"/>
                    <a:t>№ 14 </a:t>
                  </a:r>
                </a:p>
                <a:p>
                  <a:pPr algn="ctr"/>
                  <a:r>
                    <a:rPr lang="ru-RU" b="1" dirty="0" smtClean="0">
                      <a:solidFill>
                        <a:schemeClr val="bg1">
                          <a:lumMod val="75000"/>
                        </a:schemeClr>
                      </a:solidFill>
                    </a:rPr>
                    <a:t>10 </a:t>
                  </a:r>
                  <a:r>
                    <a:rPr lang="ru-RU" b="1" dirty="0" err="1" smtClean="0">
                      <a:solidFill>
                        <a:schemeClr val="bg1">
                          <a:lumMod val="75000"/>
                        </a:schemeClr>
                      </a:solidFill>
                    </a:rPr>
                    <a:t>кв.м</a:t>
                  </a:r>
                  <a:r>
                    <a:rPr lang="ru-RU" b="1" dirty="0" smtClean="0">
                      <a:solidFill>
                        <a:schemeClr val="bg1">
                          <a:lumMod val="75000"/>
                        </a:schemeClr>
                      </a:solidFill>
                    </a:rPr>
                    <a:t>.</a:t>
                  </a:r>
                  <a:endParaRPr lang="ru-RU" b="1" dirty="0">
                    <a:solidFill>
                      <a:schemeClr val="bg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1" name="Прямоугольник 20"/>
                <p:cNvSpPr/>
                <p:nvPr/>
              </p:nvSpPr>
              <p:spPr>
                <a:xfrm>
                  <a:off x="4534610" y="3344565"/>
                  <a:ext cx="1053427" cy="872143"/>
                </a:xfrm>
                <a:prstGeom prst="rect">
                  <a:avLst/>
                </a:prstGeom>
                <a:solidFill>
                  <a:srgbClr val="FFFF00"/>
                </a:solidFill>
                <a:ln w="57150">
                  <a:solidFill>
                    <a:srgbClr val="FFFF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sz="2800" b="1" dirty="0" smtClean="0">
                    <a:solidFill>
                      <a:schemeClr val="bg1"/>
                    </a:solidFill>
                  </a:endParaRPr>
                </a:p>
                <a:p>
                  <a:pPr algn="ctr"/>
                  <a:r>
                    <a:rPr lang="ru-RU" sz="2800" b="1" dirty="0" smtClean="0">
                      <a:solidFill>
                        <a:schemeClr val="bg1"/>
                      </a:solidFill>
                    </a:rPr>
                    <a:t>№ 16</a:t>
                  </a:r>
                </a:p>
                <a:p>
                  <a:pPr algn="ctr"/>
                  <a:r>
                    <a:rPr lang="ru-RU" b="1" dirty="0" smtClean="0">
                      <a:solidFill>
                        <a:schemeClr val="bg1">
                          <a:lumMod val="75000"/>
                        </a:schemeClr>
                      </a:solidFill>
                    </a:rPr>
                    <a:t>10 </a:t>
                  </a:r>
                  <a:r>
                    <a:rPr lang="ru-RU" b="1" dirty="0" err="1" smtClean="0">
                      <a:solidFill>
                        <a:schemeClr val="bg1">
                          <a:lumMod val="75000"/>
                        </a:schemeClr>
                      </a:solidFill>
                    </a:rPr>
                    <a:t>кв.м</a:t>
                  </a:r>
                  <a:r>
                    <a:rPr lang="ru-RU" b="1" dirty="0" smtClean="0">
                      <a:solidFill>
                        <a:schemeClr val="bg1">
                          <a:lumMod val="75000"/>
                        </a:schemeClr>
                      </a:solidFill>
                    </a:rPr>
                    <a:t>.</a:t>
                  </a:r>
                  <a:endParaRPr lang="ru-RU" b="1" dirty="0">
                    <a:solidFill>
                      <a:schemeClr val="bg1">
                        <a:lumMod val="75000"/>
                      </a:schemeClr>
                    </a:solidFill>
                  </a:endParaRPr>
                </a:p>
                <a:p>
                  <a:pPr algn="ctr"/>
                  <a:endParaRPr lang="ru-RU" sz="2800" b="1" dirty="0"/>
                </a:p>
              </p:txBody>
            </p:sp>
            <p:sp>
              <p:nvSpPr>
                <p:cNvPr id="22" name="Прямоугольник 21"/>
                <p:cNvSpPr/>
                <p:nvPr/>
              </p:nvSpPr>
              <p:spPr>
                <a:xfrm>
                  <a:off x="4531568" y="4270423"/>
                  <a:ext cx="1053427" cy="872143"/>
                </a:xfrm>
                <a:prstGeom prst="rect">
                  <a:avLst/>
                </a:prstGeom>
                <a:solidFill>
                  <a:srgbClr val="FFFF00"/>
                </a:solidFill>
                <a:ln w="57150">
                  <a:solidFill>
                    <a:srgbClr val="FFFF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sz="2800" b="1" dirty="0" smtClean="0"/>
                </a:p>
                <a:p>
                  <a:pPr algn="ctr"/>
                  <a:r>
                    <a:rPr lang="ru-RU" sz="2800" b="1" dirty="0" smtClean="0"/>
                    <a:t>№ 17</a:t>
                  </a:r>
                </a:p>
                <a:p>
                  <a:pPr algn="ctr"/>
                  <a:r>
                    <a:rPr lang="ru-RU" b="1" dirty="0" smtClean="0">
                      <a:solidFill>
                        <a:schemeClr val="bg1">
                          <a:lumMod val="75000"/>
                        </a:schemeClr>
                      </a:solidFill>
                    </a:rPr>
                    <a:t>10 </a:t>
                  </a:r>
                  <a:r>
                    <a:rPr lang="ru-RU" b="1" dirty="0" err="1" smtClean="0">
                      <a:solidFill>
                        <a:schemeClr val="bg1">
                          <a:lumMod val="75000"/>
                        </a:schemeClr>
                      </a:solidFill>
                    </a:rPr>
                    <a:t>кв.м</a:t>
                  </a:r>
                  <a:r>
                    <a:rPr lang="ru-RU" b="1" dirty="0" smtClean="0">
                      <a:solidFill>
                        <a:schemeClr val="bg1">
                          <a:lumMod val="75000"/>
                        </a:schemeClr>
                      </a:solidFill>
                    </a:rPr>
                    <a:t>.</a:t>
                  </a:r>
                </a:p>
                <a:p>
                  <a:pPr algn="ctr"/>
                  <a:endParaRPr lang="ru-RU" sz="2800" b="1" dirty="0"/>
                </a:p>
              </p:txBody>
            </p:sp>
            <p:sp>
              <p:nvSpPr>
                <p:cNvPr id="23" name="Прямоугольник 22"/>
                <p:cNvSpPr/>
                <p:nvPr/>
              </p:nvSpPr>
              <p:spPr>
                <a:xfrm>
                  <a:off x="4535936" y="5196632"/>
                  <a:ext cx="1053427" cy="872143"/>
                </a:xfrm>
                <a:prstGeom prst="rect">
                  <a:avLst/>
                </a:prstGeom>
                <a:solidFill>
                  <a:srgbClr val="FFFF00"/>
                </a:solidFill>
                <a:ln w="57150">
                  <a:solidFill>
                    <a:srgbClr val="FFFF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sz="2800" b="1" dirty="0" smtClean="0">
                    <a:solidFill>
                      <a:schemeClr val="bg1">
                        <a:lumMod val="65000"/>
                      </a:schemeClr>
                    </a:solidFill>
                  </a:endParaRPr>
                </a:p>
                <a:p>
                  <a:pPr algn="ctr"/>
                  <a:r>
                    <a:rPr lang="ru-RU" sz="2800" b="1" dirty="0" smtClean="0">
                      <a:solidFill>
                        <a:schemeClr val="bg1"/>
                      </a:solidFill>
                    </a:rPr>
                    <a:t>№ 18</a:t>
                  </a:r>
                </a:p>
                <a:p>
                  <a:pPr algn="ctr"/>
                  <a:r>
                    <a:rPr lang="ru-RU" b="1" dirty="0" smtClean="0">
                      <a:solidFill>
                        <a:schemeClr val="bg1">
                          <a:lumMod val="75000"/>
                        </a:schemeClr>
                      </a:solidFill>
                    </a:rPr>
                    <a:t>10 </a:t>
                  </a:r>
                  <a:r>
                    <a:rPr lang="ru-RU" b="1" dirty="0" err="1" smtClean="0">
                      <a:solidFill>
                        <a:schemeClr val="bg1">
                          <a:lumMod val="75000"/>
                        </a:schemeClr>
                      </a:solidFill>
                    </a:rPr>
                    <a:t>кв.м</a:t>
                  </a:r>
                  <a:r>
                    <a:rPr lang="ru-RU" b="1" dirty="0" smtClean="0">
                      <a:solidFill>
                        <a:schemeClr val="bg1">
                          <a:lumMod val="75000"/>
                        </a:schemeClr>
                      </a:solidFill>
                    </a:rPr>
                    <a:t>.</a:t>
                  </a:r>
                  <a:endParaRPr lang="ru-RU" b="1" dirty="0">
                    <a:solidFill>
                      <a:schemeClr val="bg1">
                        <a:lumMod val="75000"/>
                      </a:schemeClr>
                    </a:solidFill>
                  </a:endParaRPr>
                </a:p>
                <a:p>
                  <a:pPr algn="ctr"/>
                  <a:endParaRPr lang="ru-RU" sz="2800" b="1" dirty="0"/>
                </a:p>
              </p:txBody>
            </p:sp>
            <p:sp>
              <p:nvSpPr>
                <p:cNvPr id="25" name="Прямоугольник 24"/>
                <p:cNvSpPr/>
                <p:nvPr/>
              </p:nvSpPr>
              <p:spPr>
                <a:xfrm>
                  <a:off x="374547" y="2096682"/>
                  <a:ext cx="555424" cy="1852482"/>
                </a:xfrm>
                <a:prstGeom prst="rect">
                  <a:avLst/>
                </a:prstGeom>
                <a:solidFill>
                  <a:srgbClr val="FFFF00"/>
                </a:solidFill>
                <a:ln w="57150">
                  <a:solidFill>
                    <a:srgbClr val="FFFF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vert="horz" rtlCol="0" anchor="ctr"/>
                <a:lstStyle/>
                <a:p>
                  <a:pPr algn="ctr"/>
                  <a:r>
                    <a:rPr lang="ru-RU" sz="2800" b="1" dirty="0" smtClean="0"/>
                    <a:t>№ 1</a:t>
                  </a:r>
                </a:p>
                <a:p>
                  <a:pPr algn="ctr"/>
                  <a:r>
                    <a:rPr lang="ru-RU" b="1" dirty="0" smtClean="0">
                      <a:solidFill>
                        <a:schemeClr val="bg1">
                          <a:lumMod val="75000"/>
                        </a:schemeClr>
                      </a:solidFill>
                    </a:rPr>
                    <a:t>12 </a:t>
                  </a:r>
                  <a:r>
                    <a:rPr lang="ru-RU" b="1" dirty="0" err="1" smtClean="0">
                      <a:solidFill>
                        <a:schemeClr val="bg1">
                          <a:lumMod val="75000"/>
                        </a:schemeClr>
                      </a:solidFill>
                    </a:rPr>
                    <a:t>кв.м</a:t>
                  </a:r>
                  <a:r>
                    <a:rPr lang="ru-RU" b="1" dirty="0" smtClean="0">
                      <a:solidFill>
                        <a:schemeClr val="bg1">
                          <a:lumMod val="75000"/>
                        </a:schemeClr>
                      </a:solidFill>
                    </a:rPr>
                    <a:t>.</a:t>
                  </a:r>
                  <a:endParaRPr lang="ru-RU" b="1" dirty="0">
                    <a:solidFill>
                      <a:schemeClr val="bg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30" name="Прямоугольник 29"/>
                <p:cNvSpPr/>
                <p:nvPr/>
              </p:nvSpPr>
              <p:spPr>
                <a:xfrm>
                  <a:off x="1255041" y="6773222"/>
                  <a:ext cx="591254" cy="606637"/>
                </a:xfrm>
                <a:prstGeom prst="rect">
                  <a:avLst/>
                </a:prstGeom>
                <a:solidFill>
                  <a:schemeClr val="accent6">
                    <a:lumMod val="75000"/>
                  </a:schemeClr>
                </a:solidFill>
                <a:ln w="57150">
                  <a:solidFill>
                    <a:schemeClr val="accent6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ru-RU" sz="2000" b="1" dirty="0" smtClean="0"/>
                    <a:t>БРОНЬ № 4</a:t>
                  </a:r>
                </a:p>
                <a:p>
                  <a:pPr algn="ctr"/>
                  <a:r>
                    <a:rPr lang="ru-RU" sz="1400" b="1" dirty="0" smtClean="0">
                      <a:solidFill>
                        <a:schemeClr val="bg1">
                          <a:lumMod val="65000"/>
                        </a:schemeClr>
                      </a:solidFill>
                    </a:rPr>
                    <a:t>4 </a:t>
                  </a:r>
                  <a:r>
                    <a:rPr lang="ru-RU" sz="1400" b="1" dirty="0" err="1" smtClean="0">
                      <a:solidFill>
                        <a:schemeClr val="bg1">
                          <a:lumMod val="65000"/>
                        </a:schemeClr>
                      </a:solidFill>
                    </a:rPr>
                    <a:t>кв.м</a:t>
                  </a:r>
                  <a:r>
                    <a:rPr lang="ru-RU" sz="1400" b="1" dirty="0" smtClean="0">
                      <a:solidFill>
                        <a:schemeClr val="bg1">
                          <a:lumMod val="65000"/>
                        </a:schemeClr>
                      </a:solidFill>
                    </a:rPr>
                    <a:t>.</a:t>
                  </a:r>
                  <a:endParaRPr lang="ru-RU" sz="1400" b="1" dirty="0">
                    <a:solidFill>
                      <a:schemeClr val="bg1">
                        <a:lumMod val="65000"/>
                      </a:schemeClr>
                    </a:solidFill>
                  </a:endParaRPr>
                </a:p>
              </p:txBody>
            </p:sp>
            <p:sp>
              <p:nvSpPr>
                <p:cNvPr id="31" name="Прямоугольник 30"/>
                <p:cNvSpPr/>
                <p:nvPr/>
              </p:nvSpPr>
              <p:spPr>
                <a:xfrm>
                  <a:off x="2141755" y="6773222"/>
                  <a:ext cx="579018" cy="616124"/>
                </a:xfrm>
                <a:prstGeom prst="rect">
                  <a:avLst/>
                </a:prstGeom>
                <a:solidFill>
                  <a:schemeClr val="accent6">
                    <a:lumMod val="75000"/>
                  </a:schemeClr>
                </a:solidFill>
                <a:ln w="57150">
                  <a:solidFill>
                    <a:schemeClr val="accent6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ru-RU" sz="2000" b="1" dirty="0" smtClean="0"/>
                    <a:t>БРОНЬ № 5</a:t>
                  </a:r>
                </a:p>
                <a:p>
                  <a:pPr algn="ctr"/>
                  <a:r>
                    <a:rPr lang="ru-RU" sz="1400" b="1" dirty="0" smtClean="0">
                      <a:solidFill>
                        <a:schemeClr val="bg1">
                          <a:lumMod val="65000"/>
                        </a:schemeClr>
                      </a:solidFill>
                    </a:rPr>
                    <a:t>4 </a:t>
                  </a:r>
                  <a:r>
                    <a:rPr lang="ru-RU" sz="1400" b="1" dirty="0" err="1" smtClean="0">
                      <a:solidFill>
                        <a:schemeClr val="bg1">
                          <a:lumMod val="65000"/>
                        </a:schemeClr>
                      </a:solidFill>
                    </a:rPr>
                    <a:t>кв.м</a:t>
                  </a:r>
                  <a:r>
                    <a:rPr lang="ru-RU" sz="1400" b="1" dirty="0" smtClean="0">
                      <a:solidFill>
                        <a:schemeClr val="bg1">
                          <a:lumMod val="65000"/>
                        </a:schemeClr>
                      </a:solidFill>
                    </a:rPr>
                    <a:t>.</a:t>
                  </a:r>
                  <a:endParaRPr lang="ru-RU" sz="1200" b="1" dirty="0">
                    <a:solidFill>
                      <a:schemeClr val="bg1">
                        <a:lumMod val="65000"/>
                      </a:schemeClr>
                    </a:solidFill>
                  </a:endParaRPr>
                </a:p>
              </p:txBody>
            </p:sp>
            <p:sp>
              <p:nvSpPr>
                <p:cNvPr id="45" name="Прямоугольник 44"/>
                <p:cNvSpPr/>
                <p:nvPr/>
              </p:nvSpPr>
              <p:spPr>
                <a:xfrm>
                  <a:off x="381141" y="4592575"/>
                  <a:ext cx="555424" cy="1537236"/>
                </a:xfrm>
                <a:prstGeom prst="rect">
                  <a:avLst/>
                </a:prstGeom>
                <a:solidFill>
                  <a:schemeClr val="accent6">
                    <a:lumMod val="75000"/>
                  </a:schemeClr>
                </a:solidFill>
                <a:ln w="57150">
                  <a:solidFill>
                    <a:schemeClr val="accent6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vert="vert270" rtlCol="0" anchor="ctr"/>
                <a:lstStyle/>
                <a:p>
                  <a:pPr algn="ctr"/>
                  <a:r>
                    <a:rPr lang="ru-RU" sz="2800" b="1" dirty="0" smtClean="0"/>
                    <a:t>ИМПРЕСС</a:t>
                  </a:r>
                </a:p>
                <a:p>
                  <a:pPr algn="ctr"/>
                  <a:r>
                    <a:rPr lang="ru-RU" sz="2800" b="1" dirty="0" smtClean="0"/>
                    <a:t> № 2       </a:t>
                  </a:r>
                  <a:r>
                    <a:rPr lang="ru-RU" b="1" dirty="0" smtClean="0">
                      <a:solidFill>
                        <a:schemeClr val="bg1">
                          <a:lumMod val="75000"/>
                        </a:schemeClr>
                      </a:solidFill>
                    </a:rPr>
                    <a:t>10 </a:t>
                  </a:r>
                  <a:r>
                    <a:rPr lang="ru-RU" b="1" dirty="0" err="1" smtClean="0">
                      <a:solidFill>
                        <a:schemeClr val="bg1">
                          <a:lumMod val="75000"/>
                        </a:schemeClr>
                      </a:solidFill>
                    </a:rPr>
                    <a:t>кв.м</a:t>
                  </a:r>
                  <a:r>
                    <a:rPr lang="ru-RU" b="1" dirty="0" smtClean="0">
                      <a:solidFill>
                        <a:schemeClr val="bg1">
                          <a:lumMod val="75000"/>
                        </a:schemeClr>
                      </a:solidFill>
                    </a:rPr>
                    <a:t>.</a:t>
                  </a:r>
                  <a:r>
                    <a:rPr lang="ru-RU" dirty="0" smtClean="0">
                      <a:solidFill>
                        <a:schemeClr val="bg1">
                          <a:lumMod val="75000"/>
                        </a:schemeClr>
                      </a:solidFill>
                    </a:rPr>
                    <a:t>    </a:t>
                  </a:r>
                  <a:endParaRPr lang="ru-RU" dirty="0">
                    <a:solidFill>
                      <a:schemeClr val="bg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46" name="Прямоугольник 45"/>
                <p:cNvSpPr/>
                <p:nvPr/>
              </p:nvSpPr>
              <p:spPr>
                <a:xfrm>
                  <a:off x="381141" y="6772374"/>
                  <a:ext cx="591254" cy="606637"/>
                </a:xfrm>
                <a:prstGeom prst="rect">
                  <a:avLst/>
                </a:prstGeom>
                <a:solidFill>
                  <a:schemeClr val="accent6">
                    <a:lumMod val="75000"/>
                  </a:schemeClr>
                </a:solidFill>
                <a:ln w="57150">
                  <a:solidFill>
                    <a:schemeClr val="accent6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ru-RU" sz="2000" b="1" dirty="0" smtClean="0"/>
                    <a:t>БРОНЬ № 3</a:t>
                  </a:r>
                </a:p>
                <a:p>
                  <a:pPr algn="ctr"/>
                  <a:r>
                    <a:rPr lang="ru-RU" sz="1400" b="1" dirty="0" smtClean="0">
                      <a:solidFill>
                        <a:schemeClr val="bg1">
                          <a:lumMod val="65000"/>
                        </a:schemeClr>
                      </a:solidFill>
                    </a:rPr>
                    <a:t>4 </a:t>
                  </a:r>
                  <a:r>
                    <a:rPr lang="ru-RU" sz="1400" b="1" dirty="0" err="1" smtClean="0">
                      <a:solidFill>
                        <a:schemeClr val="bg1">
                          <a:lumMod val="65000"/>
                        </a:schemeClr>
                      </a:solidFill>
                    </a:rPr>
                    <a:t>кв.м</a:t>
                  </a:r>
                  <a:r>
                    <a:rPr lang="ru-RU" sz="1400" b="1" dirty="0" smtClean="0">
                      <a:solidFill>
                        <a:schemeClr val="bg1">
                          <a:lumMod val="65000"/>
                        </a:schemeClr>
                      </a:solidFill>
                    </a:rPr>
                    <a:t>.</a:t>
                  </a:r>
                  <a:endParaRPr lang="ru-RU" sz="1400" b="1" dirty="0">
                    <a:solidFill>
                      <a:schemeClr val="bg1">
                        <a:lumMod val="65000"/>
                      </a:schemeClr>
                    </a:solidFill>
                  </a:endParaRPr>
                </a:p>
              </p:txBody>
            </p:sp>
            <p:sp>
              <p:nvSpPr>
                <p:cNvPr id="47" name="Прямоугольник 46"/>
                <p:cNvSpPr/>
                <p:nvPr/>
              </p:nvSpPr>
              <p:spPr>
                <a:xfrm>
                  <a:off x="2499546" y="3780636"/>
                  <a:ext cx="1091542" cy="872143"/>
                </a:xfrm>
                <a:prstGeom prst="rect">
                  <a:avLst/>
                </a:prstGeom>
                <a:solidFill>
                  <a:srgbClr val="FFFF00"/>
                </a:solidFill>
                <a:ln w="57150">
                  <a:solidFill>
                    <a:srgbClr val="FFFF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ru-RU" sz="2800" b="1" dirty="0" smtClean="0"/>
                    <a:t>№ 12</a:t>
                  </a:r>
                </a:p>
                <a:p>
                  <a:pPr algn="ctr"/>
                  <a:r>
                    <a:rPr lang="ru-RU" b="1" dirty="0" smtClean="0">
                      <a:solidFill>
                        <a:schemeClr val="bg1">
                          <a:lumMod val="75000"/>
                        </a:schemeClr>
                      </a:solidFill>
                    </a:rPr>
                    <a:t>10 </a:t>
                  </a:r>
                  <a:r>
                    <a:rPr lang="ru-RU" b="1" dirty="0" err="1" smtClean="0">
                      <a:solidFill>
                        <a:schemeClr val="bg1">
                          <a:lumMod val="75000"/>
                        </a:schemeClr>
                      </a:solidFill>
                    </a:rPr>
                    <a:t>кв.м</a:t>
                  </a:r>
                  <a:r>
                    <a:rPr lang="ru-RU" b="1" dirty="0" smtClean="0">
                      <a:solidFill>
                        <a:schemeClr val="bg1">
                          <a:lumMod val="75000"/>
                        </a:schemeClr>
                      </a:solidFill>
                    </a:rPr>
                    <a:t>.</a:t>
                  </a:r>
                  <a:endParaRPr lang="ru-RU" b="1" dirty="0">
                    <a:solidFill>
                      <a:schemeClr val="bg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48" name="Прямоугольник 47"/>
                <p:cNvSpPr/>
                <p:nvPr/>
              </p:nvSpPr>
              <p:spPr>
                <a:xfrm>
                  <a:off x="1804175" y="3780636"/>
                  <a:ext cx="627210" cy="877278"/>
                </a:xfrm>
                <a:prstGeom prst="rect">
                  <a:avLst/>
                </a:prstGeom>
                <a:solidFill>
                  <a:srgbClr val="FFFF00"/>
                </a:solidFill>
                <a:ln w="57150">
                  <a:solidFill>
                    <a:srgbClr val="FFFF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ru-RU" sz="2800" b="1" dirty="0" smtClean="0"/>
                    <a:t> № 11</a:t>
                  </a:r>
                </a:p>
                <a:p>
                  <a:pPr algn="ctr"/>
                  <a:r>
                    <a:rPr lang="ru-RU" b="1" dirty="0" smtClean="0">
                      <a:solidFill>
                        <a:schemeClr val="bg1">
                          <a:lumMod val="75000"/>
                        </a:schemeClr>
                      </a:solidFill>
                    </a:rPr>
                    <a:t>6 </a:t>
                  </a:r>
                  <a:r>
                    <a:rPr lang="ru-RU" b="1" dirty="0" err="1" smtClean="0">
                      <a:solidFill>
                        <a:schemeClr val="bg1">
                          <a:lumMod val="75000"/>
                        </a:schemeClr>
                      </a:solidFill>
                    </a:rPr>
                    <a:t>кв.м</a:t>
                  </a:r>
                  <a:r>
                    <a:rPr lang="ru-RU" b="1" dirty="0" smtClean="0">
                      <a:solidFill>
                        <a:schemeClr val="bg1">
                          <a:lumMod val="75000"/>
                        </a:schemeClr>
                      </a:solidFill>
                    </a:rPr>
                    <a:t>.</a:t>
                  </a:r>
                  <a:endParaRPr lang="ru-RU" b="1" dirty="0">
                    <a:solidFill>
                      <a:schemeClr val="bg1">
                        <a:lumMod val="75000"/>
                      </a:schemeClr>
                    </a:solidFill>
                  </a:endParaRPr>
                </a:p>
              </p:txBody>
            </p:sp>
          </p:grpSp>
          <p:sp>
            <p:nvSpPr>
              <p:cNvPr id="40" name="Прямоугольник 39"/>
              <p:cNvSpPr/>
              <p:nvPr/>
            </p:nvSpPr>
            <p:spPr>
              <a:xfrm>
                <a:off x="2363474" y="1430241"/>
                <a:ext cx="2196731" cy="473206"/>
              </a:xfrm>
              <a:prstGeom prst="rect">
                <a:avLst/>
              </a:prstGeom>
              <a:noFill/>
            </p:spPr>
            <p:txBody>
              <a:bodyPr wrap="none" lIns="162560" tIns="81280" rIns="162560" bIns="81280">
                <a:spAutoFit/>
                <a:scene3d>
                  <a:camera prst="orthographicFront"/>
                  <a:lightRig rig="harsh" dir="t"/>
                </a:scene3d>
                <a:sp3d extrusionH="57150" prstMaterial="matte">
                  <a:bevelT w="63500" h="12700" prst="angle"/>
                  <a:contourClr>
                    <a:schemeClr val="bg1">
                      <a:lumMod val="65000"/>
                    </a:schemeClr>
                  </a:contourClr>
                </a:sp3d>
              </a:bodyPr>
              <a:lstStyle/>
              <a:p>
                <a:pPr algn="ctr"/>
                <a:r>
                  <a:rPr lang="ru-RU" sz="4400" b="1" dirty="0">
                    <a:ln/>
                    <a:solidFill>
                      <a:schemeClr val="bg1">
                        <a:lumMod val="85000"/>
                      </a:schemeClr>
                    </a:solidFill>
                  </a:rPr>
                  <a:t>зона открытия</a:t>
                </a:r>
              </a:p>
            </p:txBody>
          </p:sp>
          <p:sp>
            <p:nvSpPr>
              <p:cNvPr id="41" name="Прямоугольник 40"/>
              <p:cNvSpPr/>
              <p:nvPr/>
            </p:nvSpPr>
            <p:spPr>
              <a:xfrm>
                <a:off x="3112461" y="7210809"/>
                <a:ext cx="1588596" cy="923330"/>
              </a:xfrm>
              <a:prstGeom prst="rect">
                <a:avLst/>
              </a:prstGeom>
              <a:noFill/>
            </p:spPr>
            <p:txBody>
              <a:bodyPr wrap="none" lIns="162560" tIns="81280" rIns="162560" bIns="81280">
                <a:spAutoFit/>
                <a:scene3d>
                  <a:camera prst="orthographicFront"/>
                  <a:lightRig rig="harsh" dir="t"/>
                </a:scene3d>
                <a:sp3d extrusionH="57150" prstMaterial="matte">
                  <a:bevelT w="63500" h="12700" prst="angle"/>
                  <a:contourClr>
                    <a:schemeClr val="bg1">
                      <a:lumMod val="65000"/>
                    </a:schemeClr>
                  </a:contourClr>
                </a:sp3d>
              </a:bodyPr>
              <a:lstStyle/>
              <a:p>
                <a:pPr algn="ctr"/>
                <a:r>
                  <a:rPr lang="ru-RU" sz="9600" b="1" dirty="0">
                    <a:ln/>
                    <a:solidFill>
                      <a:schemeClr val="accent3"/>
                    </a:solidFill>
                  </a:rPr>
                  <a:t>вход</a:t>
                </a:r>
              </a:p>
            </p:txBody>
          </p:sp>
        </p:grpSp>
        <p:sp>
          <p:nvSpPr>
            <p:cNvPr id="43" name="Прямоугольник 42"/>
            <p:cNvSpPr/>
            <p:nvPr/>
          </p:nvSpPr>
          <p:spPr>
            <a:xfrm rot="16200000">
              <a:off x="10522454" y="749499"/>
              <a:ext cx="2764114" cy="1216481"/>
            </a:xfrm>
            <a:prstGeom prst="rect">
              <a:avLst/>
            </a:prstGeom>
            <a:solidFill>
              <a:srgbClr val="FFFF00"/>
            </a:solidFill>
            <a:ln w="5715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" rtlCol="0" anchor="ctr"/>
            <a:lstStyle/>
            <a:p>
              <a:pPr algn="ctr"/>
              <a:r>
                <a:rPr lang="ru-RU" sz="2800" b="1" dirty="0" smtClean="0"/>
                <a:t> № 8</a:t>
              </a:r>
            </a:p>
            <a:p>
              <a:pPr algn="ctr"/>
              <a:r>
                <a:rPr lang="ru-RU" b="1" dirty="0" smtClean="0">
                  <a:solidFill>
                    <a:schemeClr val="bg1">
                      <a:lumMod val="75000"/>
                    </a:schemeClr>
                  </a:solidFill>
                </a:rPr>
                <a:t>10 </a:t>
              </a:r>
              <a:r>
                <a:rPr lang="ru-RU" b="1" dirty="0" err="1" smtClean="0">
                  <a:solidFill>
                    <a:schemeClr val="bg1">
                      <a:lumMod val="75000"/>
                    </a:schemeClr>
                  </a:solidFill>
                </a:rPr>
                <a:t>кв.м</a:t>
              </a:r>
              <a:r>
                <a:rPr lang="ru-RU" b="1" dirty="0" smtClean="0">
                  <a:solidFill>
                    <a:schemeClr val="bg1">
                      <a:lumMod val="75000"/>
                    </a:schemeClr>
                  </a:solidFill>
                </a:rPr>
                <a:t>.</a:t>
              </a:r>
              <a:endParaRPr lang="ru-RU" sz="2400" b="1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4" name="Прямоугольник 43"/>
            <p:cNvSpPr/>
            <p:nvPr/>
          </p:nvSpPr>
          <p:spPr>
            <a:xfrm>
              <a:off x="8878068" y="8243356"/>
              <a:ext cx="3663365" cy="1117127"/>
            </a:xfrm>
            <a:prstGeom prst="rect">
              <a:avLst/>
            </a:prstGeom>
            <a:solidFill>
              <a:srgbClr val="FFFF00"/>
            </a:solidFill>
            <a:ln w="5715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800" b="1" dirty="0" smtClean="0"/>
                <a:t>№ 6</a:t>
              </a:r>
            </a:p>
            <a:p>
              <a:pPr algn="ctr"/>
              <a:r>
                <a:rPr lang="ru-RU" b="1" dirty="0" smtClean="0">
                  <a:solidFill>
                    <a:schemeClr val="bg1">
                      <a:lumMod val="75000"/>
                    </a:schemeClr>
                  </a:solidFill>
                </a:rPr>
                <a:t>14 </a:t>
              </a:r>
              <a:r>
                <a:rPr lang="ru-RU" b="1" dirty="0" err="1" smtClean="0">
                  <a:solidFill>
                    <a:schemeClr val="bg1">
                      <a:lumMod val="75000"/>
                    </a:schemeClr>
                  </a:solidFill>
                </a:rPr>
                <a:t>кв.м</a:t>
              </a:r>
              <a:r>
                <a:rPr lang="ru-RU" b="1" dirty="0" smtClean="0">
                  <a:solidFill>
                    <a:schemeClr val="bg1">
                      <a:lumMod val="75000"/>
                    </a:schemeClr>
                  </a:solidFill>
                </a:rPr>
                <a:t>.</a:t>
              </a:r>
              <a:endParaRPr lang="ru-RU" b="1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924389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8230" y="381000"/>
            <a:ext cx="11741317" cy="845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188409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2314</TotalTime>
  <Words>104</Words>
  <Application>Microsoft Office PowerPoint</Application>
  <PresentationFormat>Произвольный</PresentationFormat>
  <Paragraphs>43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я</dc:creator>
  <cp:lastModifiedBy>я</cp:lastModifiedBy>
  <cp:revision>89</cp:revision>
  <cp:lastPrinted>2019-05-20T05:22:43Z</cp:lastPrinted>
  <dcterms:created xsi:type="dcterms:W3CDTF">2019-02-04T14:25:31Z</dcterms:created>
  <dcterms:modified xsi:type="dcterms:W3CDTF">2020-01-27T07:30:12Z</dcterms:modified>
</cp:coreProperties>
</file>